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57" r:id="rId4"/>
    <p:sldId id="260" r:id="rId5"/>
    <p:sldId id="263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64DF-F601-4B07-BE2F-8F85F3522AE8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1881-68F9-47DF-8A78-B6C9029ABE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90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11881-68F9-47DF-8A78-B6C9029ABE9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79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77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67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10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23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76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34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02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70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12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967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40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ABC5-0929-4267-A57E-23F6FB2FA251}" type="datetimeFigureOut">
              <a:rPr lang="nl-NL" smtClean="0"/>
              <a:t>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D55A-4A5C-48B7-80DB-86F18A6AD7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65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hRfz-OHeA" TargetMode="External"/><Relationship Id="rId2" Type="http://schemas.openxmlformats.org/officeDocument/2006/relationships/hyperlink" Target="https://www.youtube.com/watch?v=mqkxxwOaiE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brO3tjr7T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RVUGXjHfY" TargetMode="External"/><Relationship Id="rId2" Type="http://schemas.openxmlformats.org/officeDocument/2006/relationships/hyperlink" Target="https://www.youtube.com/watch?v=qHse-2Q9_v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45621" y="199254"/>
            <a:ext cx="9144000" cy="1403123"/>
          </a:xfrm>
        </p:spPr>
        <p:txBody>
          <a:bodyPr/>
          <a:lstStyle/>
          <a:p>
            <a:r>
              <a:rPr lang="nl-NL" dirty="0" smtClean="0"/>
              <a:t>Cultuurtechniek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32708" y="2104164"/>
            <a:ext cx="9144000" cy="1655762"/>
          </a:xfrm>
        </p:spPr>
        <p:txBody>
          <a:bodyPr/>
          <a:lstStyle/>
          <a:p>
            <a:r>
              <a:rPr lang="nl-NL" dirty="0" smtClean="0"/>
              <a:t>Gladheidsbestrijding versus zand en grind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11382" r="15575" b="16530"/>
          <a:stretch/>
        </p:blipFill>
        <p:spPr>
          <a:xfrm>
            <a:off x="0" y="2965269"/>
            <a:ext cx="6078583" cy="389273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t="15385"/>
          <a:stretch/>
        </p:blipFill>
        <p:spPr>
          <a:xfrm>
            <a:off x="6078582" y="2978331"/>
            <a:ext cx="6113417" cy="38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Gladheidsbestrijding</a:t>
            </a:r>
          </a:p>
          <a:p>
            <a:pPr marL="0" indent="0">
              <a:buNone/>
            </a:pPr>
            <a:r>
              <a:rPr lang="nl-NL" dirty="0" smtClean="0"/>
              <a:t>Winning van zand, grind en puin</a:t>
            </a:r>
          </a:p>
          <a:p>
            <a:pPr marL="0" indent="0">
              <a:buNone/>
            </a:pPr>
            <a:r>
              <a:rPr lang="nl-NL" dirty="0" smtClean="0"/>
              <a:t>Filmpjes (45 min.)</a:t>
            </a:r>
          </a:p>
          <a:p>
            <a:pPr marL="0" indent="0">
              <a:buNone/>
            </a:pPr>
            <a:r>
              <a:rPr lang="nl-NL" dirty="0" smtClean="0"/>
              <a:t>Groepjes van 3</a:t>
            </a:r>
          </a:p>
          <a:p>
            <a:pPr marL="0" indent="0">
              <a:buNone/>
            </a:pPr>
            <a:r>
              <a:rPr lang="nl-NL" dirty="0" smtClean="0"/>
              <a:t>Presentatie (10 min.) maken (+/- 75 min.)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4295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Filmpjes Gladheidbestrijding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https://www.youtube.com/watch?v=mqkxxwOaiEg</a:t>
            </a:r>
            <a:endParaRPr lang="nl-NL" dirty="0"/>
          </a:p>
          <a:p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www.youtube.com/watch?v=JmhRfz-OHeA</a:t>
            </a:r>
            <a:endParaRPr lang="nl-NL" dirty="0" smtClean="0"/>
          </a:p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www.youtube.com/watch?v=ybrO3tjr7T8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0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Filmpjes Zand, Grind en puin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www.youtube.com/watch?v=qHse-2Q9_vE</a:t>
            </a:r>
            <a:endParaRPr lang="nl-NL" dirty="0" smtClean="0"/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www.youtube.com/watch?v=voRVUGXjHfY</a:t>
            </a:r>
            <a:endParaRPr lang="nl-NL" dirty="0" smtClean="0"/>
          </a:p>
          <a:p>
            <a:r>
              <a:rPr lang="nl-NL"/>
              <a:t>https://www.youtube.com/watch?v=-</a:t>
            </a:r>
            <a:r>
              <a:rPr lang="nl-NL" smtClean="0"/>
              <a:t>a1l9xX6KnY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3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75707"/>
            <a:ext cx="10515600" cy="5044168"/>
          </a:xfrm>
        </p:spPr>
        <p:txBody>
          <a:bodyPr>
            <a:normAutofit fontScale="92500" lnSpcReduction="20000"/>
          </a:bodyPr>
          <a:lstStyle/>
          <a:p>
            <a:r>
              <a:rPr lang="nl-NL" sz="2000" dirty="0" smtClean="0"/>
              <a:t>De docent maakt groepjes van 3</a:t>
            </a:r>
          </a:p>
          <a:p>
            <a:r>
              <a:rPr lang="nl-NL" sz="2000" dirty="0" smtClean="0"/>
              <a:t>De docent verdeeld de </a:t>
            </a:r>
            <a:r>
              <a:rPr lang="nl-NL" sz="2000" dirty="0" smtClean="0"/>
              <a:t>machines</a:t>
            </a:r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/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Je maakt een presentatie over de machine van ongeveer </a:t>
            </a:r>
            <a:r>
              <a:rPr lang="nl-NL" sz="2000" b="1" dirty="0">
                <a:solidFill>
                  <a:prstClr val="black"/>
                </a:solidFill>
              </a:rPr>
              <a:t>8 minuten</a:t>
            </a:r>
            <a:r>
              <a:rPr lang="nl-NL" sz="20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nl-NL" sz="2000" dirty="0" smtClean="0">
                <a:solidFill>
                  <a:prstClr val="black"/>
                </a:solidFill>
              </a:rPr>
              <a:t>Je mag 1 filmpje gebruiken. </a:t>
            </a:r>
            <a:r>
              <a:rPr lang="nl-NL" sz="2000" b="1" dirty="0" smtClean="0">
                <a:solidFill>
                  <a:prstClr val="black"/>
                </a:solidFill>
              </a:rPr>
              <a:t>Max. 2 ½ min</a:t>
            </a:r>
            <a:r>
              <a:rPr lang="nl-NL" sz="2000" dirty="0" smtClean="0">
                <a:solidFill>
                  <a:prstClr val="black"/>
                </a:solidFill>
              </a:rPr>
              <a:t>.</a:t>
            </a:r>
            <a:endParaRPr lang="nl-NL" sz="2000" dirty="0">
              <a:solidFill>
                <a:prstClr val="black"/>
              </a:solidFill>
            </a:endParaRP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Geef uitleg met een afbeelding of tekening </a:t>
            </a:r>
            <a:r>
              <a:rPr lang="nl-NL" sz="2000" b="1" dirty="0">
                <a:solidFill>
                  <a:prstClr val="black"/>
                </a:solidFill>
              </a:rPr>
              <a:t>hoe</a:t>
            </a:r>
            <a:r>
              <a:rPr lang="nl-NL" sz="2000" dirty="0">
                <a:solidFill>
                  <a:prstClr val="black"/>
                </a:solidFill>
              </a:rPr>
              <a:t> de machine is </a:t>
            </a:r>
            <a:r>
              <a:rPr lang="nl-NL" sz="2000" b="1" dirty="0">
                <a:solidFill>
                  <a:prstClr val="black"/>
                </a:solidFill>
              </a:rPr>
              <a:t>opgebouwd</a:t>
            </a:r>
            <a:r>
              <a:rPr lang="nl-NL" sz="2000" dirty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Leg uit </a:t>
            </a:r>
            <a:r>
              <a:rPr lang="nl-NL" sz="2000" b="1" dirty="0">
                <a:solidFill>
                  <a:prstClr val="black"/>
                </a:solidFill>
              </a:rPr>
              <a:t>wat</a:t>
            </a:r>
            <a:r>
              <a:rPr lang="nl-NL" sz="2000" dirty="0">
                <a:solidFill>
                  <a:prstClr val="black"/>
                </a:solidFill>
              </a:rPr>
              <a:t> de machine aandrijft.</a:t>
            </a: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Beschrijf de verschillende </a:t>
            </a:r>
            <a:r>
              <a:rPr lang="nl-NL" sz="2000" b="1" dirty="0">
                <a:solidFill>
                  <a:prstClr val="black"/>
                </a:solidFill>
              </a:rPr>
              <a:t>aandrijflijnen</a:t>
            </a:r>
            <a:r>
              <a:rPr lang="nl-NL" sz="2000" dirty="0">
                <a:solidFill>
                  <a:prstClr val="black"/>
                </a:solidFill>
              </a:rPr>
              <a:t> aan de hand van een afbeelding of tekening.</a:t>
            </a: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Leg in grove lijnen uit </a:t>
            </a:r>
            <a:r>
              <a:rPr lang="nl-NL" sz="2000" b="1" dirty="0">
                <a:solidFill>
                  <a:prstClr val="black"/>
                </a:solidFill>
              </a:rPr>
              <a:t>welk onderdeel welke taak </a:t>
            </a:r>
            <a:r>
              <a:rPr lang="nl-NL" sz="2000" dirty="0">
                <a:solidFill>
                  <a:prstClr val="black"/>
                </a:solidFill>
              </a:rPr>
              <a:t>heeft in de machine.</a:t>
            </a: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Je maakt </a:t>
            </a:r>
            <a:r>
              <a:rPr lang="nl-NL" sz="2000" b="1" dirty="0">
                <a:solidFill>
                  <a:prstClr val="black"/>
                </a:solidFill>
              </a:rPr>
              <a:t>notities</a:t>
            </a:r>
            <a:r>
              <a:rPr lang="nl-NL" sz="2000" dirty="0">
                <a:solidFill>
                  <a:prstClr val="black"/>
                </a:solidFill>
              </a:rPr>
              <a:t> bij de presentatie per dia waarin je uitlegt wat je wilt vertellen met de dia.</a:t>
            </a:r>
          </a:p>
          <a:p>
            <a:pPr lvl="0"/>
            <a:r>
              <a:rPr lang="nl-NL" sz="2000" dirty="0">
                <a:solidFill>
                  <a:prstClr val="black"/>
                </a:solidFill>
              </a:rPr>
              <a:t>Je stuurt de PowerPoint op naar a.huls@helicon.nl</a:t>
            </a:r>
          </a:p>
          <a:p>
            <a:endParaRPr lang="nl-NL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838200" y="2291009"/>
            <a:ext cx="4057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1: zoutstrooier</a:t>
            </a:r>
          </a:p>
          <a:p>
            <a:r>
              <a:rPr lang="nl-NL" dirty="0" smtClean="0"/>
              <a:t>Groep 2: combistrooier</a:t>
            </a:r>
          </a:p>
          <a:p>
            <a:r>
              <a:rPr lang="nl-NL" dirty="0" smtClean="0"/>
              <a:t>Groep 3: Sneeuwfrezen, ploegen borstels</a:t>
            </a:r>
          </a:p>
          <a:p>
            <a:r>
              <a:rPr lang="nl-NL" dirty="0" smtClean="0"/>
              <a:t>Groep 4: Sproeimachines </a:t>
            </a:r>
          </a:p>
          <a:p>
            <a:r>
              <a:rPr lang="nl-NL" dirty="0" smtClean="0"/>
              <a:t>Groep 5: Airport machines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329237" y="2291009"/>
            <a:ext cx="5591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6: Zandzuiger</a:t>
            </a:r>
          </a:p>
          <a:p>
            <a:r>
              <a:rPr lang="nl-NL" dirty="0" smtClean="0"/>
              <a:t>Groep 7: Puinbreker</a:t>
            </a:r>
          </a:p>
          <a:p>
            <a:r>
              <a:rPr lang="nl-NL" dirty="0" smtClean="0"/>
              <a:t>Groep 8: Trommelzeef</a:t>
            </a:r>
          </a:p>
          <a:p>
            <a:r>
              <a:rPr lang="nl-NL" dirty="0" smtClean="0"/>
              <a:t>Groep 9: Schud/trilzeef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2467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211</Words>
  <Application>Microsoft Office PowerPoint</Application>
  <PresentationFormat>Breedbeeld</PresentationFormat>
  <Paragraphs>42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Cultuurtechniek</vt:lpstr>
      <vt:lpstr>Inhoud</vt:lpstr>
      <vt:lpstr>Filmpjes Gladheidbestrijding</vt:lpstr>
      <vt:lpstr>Filmpjes Zand, Grind en puin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Cultuurtechniek</dc:title>
  <dc:creator>Arjan Huls</dc:creator>
  <cp:lastModifiedBy>Arjan Huls</cp:lastModifiedBy>
  <cp:revision>12</cp:revision>
  <dcterms:created xsi:type="dcterms:W3CDTF">2017-09-30T08:56:57Z</dcterms:created>
  <dcterms:modified xsi:type="dcterms:W3CDTF">2017-10-04T07:46:45Z</dcterms:modified>
</cp:coreProperties>
</file>